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96" r:id="rId7"/>
    <p:sldId id="297" r:id="rId8"/>
    <p:sldId id="298" r:id="rId9"/>
    <p:sldId id="299" r:id="rId10"/>
    <p:sldId id="303" r:id="rId11"/>
    <p:sldId id="304" r:id="rId12"/>
    <p:sldId id="305" r:id="rId13"/>
    <p:sldId id="300" r:id="rId14"/>
    <p:sldId id="306" r:id="rId15"/>
    <p:sldId id="301" r:id="rId16"/>
    <p:sldId id="28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AM THI MINH CHAU 20183486" userId="5168ff0d-ba22-42aa-bd32-5fabdad3081a" providerId="ADAL" clId="{CEE88440-9BA9-47B6-85DD-93044262253D}"/>
    <pc:docChg chg="undo custSel addSld delSld modSld">
      <pc:chgData name="PHAM THI MINH CHAU 20183486" userId="5168ff0d-ba22-42aa-bd32-5fabdad3081a" providerId="ADAL" clId="{CEE88440-9BA9-47B6-85DD-93044262253D}" dt="2020-11-07T08:12:24.160" v="4102" actId="20577"/>
      <pc:docMkLst>
        <pc:docMk/>
      </pc:docMkLst>
      <pc:sldChg chg="modSp mod">
        <pc:chgData name="PHAM THI MINH CHAU 20183486" userId="5168ff0d-ba22-42aa-bd32-5fabdad3081a" providerId="ADAL" clId="{CEE88440-9BA9-47B6-85DD-93044262253D}" dt="2020-11-04T08:38:38.551" v="1362" actId="20577"/>
        <pc:sldMkLst>
          <pc:docMk/>
          <pc:sldMk cId="4167577966" sldId="257"/>
        </pc:sldMkLst>
        <pc:spChg chg="mod">
          <ac:chgData name="PHAM THI MINH CHAU 20183486" userId="5168ff0d-ba22-42aa-bd32-5fabdad3081a" providerId="ADAL" clId="{CEE88440-9BA9-47B6-85DD-93044262253D}" dt="2020-11-04T08:38:38.551" v="1362" actId="20577"/>
          <ac:spMkLst>
            <pc:docMk/>
            <pc:sldMk cId="4167577966" sldId="257"/>
            <ac:spMk id="3" creationId="{68B69537-FF93-462E-A3F7-1444F1044206}"/>
          </ac:spMkLst>
        </pc:spChg>
      </pc:sldChg>
      <pc:sldChg chg="addSp delSp modSp new mod">
        <pc:chgData name="PHAM THI MINH CHAU 20183486" userId="5168ff0d-ba22-42aa-bd32-5fabdad3081a" providerId="ADAL" clId="{CEE88440-9BA9-47B6-85DD-93044262253D}" dt="2020-11-07T02:43:05.411" v="3457" actId="14100"/>
        <pc:sldMkLst>
          <pc:docMk/>
          <pc:sldMk cId="1032319135" sldId="258"/>
        </pc:sldMkLst>
        <pc:spChg chg="mod">
          <ac:chgData name="PHAM THI MINH CHAU 20183486" userId="5168ff0d-ba22-42aa-bd32-5fabdad3081a" providerId="ADAL" clId="{CEE88440-9BA9-47B6-85DD-93044262253D}" dt="2020-11-04T03:42:24.788" v="36" actId="20577"/>
          <ac:spMkLst>
            <pc:docMk/>
            <pc:sldMk cId="1032319135" sldId="258"/>
            <ac:spMk id="2" creationId="{087AF057-0603-4C40-AE32-947CBFEDD1FE}"/>
          </ac:spMkLst>
        </pc:spChg>
        <pc:spChg chg="mod">
          <ac:chgData name="PHAM THI MINH CHAU 20183486" userId="5168ff0d-ba22-42aa-bd32-5fabdad3081a" providerId="ADAL" clId="{CEE88440-9BA9-47B6-85DD-93044262253D}" dt="2020-11-04T18:49:48.074" v="3442" actId="207"/>
          <ac:spMkLst>
            <pc:docMk/>
            <pc:sldMk cId="1032319135" sldId="258"/>
            <ac:spMk id="3" creationId="{9027604D-98C0-49A1-B959-5BBBAED0922C}"/>
          </ac:spMkLst>
        </pc:spChg>
        <pc:picChg chg="add mod">
          <ac:chgData name="PHAM THI MINH CHAU 20183486" userId="5168ff0d-ba22-42aa-bd32-5fabdad3081a" providerId="ADAL" clId="{CEE88440-9BA9-47B6-85DD-93044262253D}" dt="2020-11-07T02:43:05.411" v="3457" actId="14100"/>
          <ac:picMkLst>
            <pc:docMk/>
            <pc:sldMk cId="1032319135" sldId="258"/>
            <ac:picMk id="5" creationId="{61BC5D70-B165-48BF-8902-1A946AD9B0F5}"/>
          </ac:picMkLst>
        </pc:picChg>
        <pc:picChg chg="add del mod">
          <ac:chgData name="PHAM THI MINH CHAU 20183486" userId="5168ff0d-ba22-42aa-bd32-5fabdad3081a" providerId="ADAL" clId="{CEE88440-9BA9-47B6-85DD-93044262253D}" dt="2020-11-04T03:58:00.039" v="1018" actId="478"/>
          <ac:picMkLst>
            <pc:docMk/>
            <pc:sldMk cId="1032319135" sldId="258"/>
            <ac:picMk id="5" creationId="{864AFE3B-68B5-4BB5-B42F-40A4E3F1B687}"/>
          </ac:picMkLst>
        </pc:picChg>
        <pc:picChg chg="add del mod">
          <ac:chgData name="PHAM THI MINH CHAU 20183486" userId="5168ff0d-ba22-42aa-bd32-5fabdad3081a" providerId="ADAL" clId="{CEE88440-9BA9-47B6-85DD-93044262253D}" dt="2020-11-04T03:58:47.287" v="1021" actId="478"/>
          <ac:picMkLst>
            <pc:docMk/>
            <pc:sldMk cId="1032319135" sldId="258"/>
            <ac:picMk id="7" creationId="{2AEEC3EB-7681-4E12-9025-06A48C8E579E}"/>
          </ac:picMkLst>
        </pc:picChg>
        <pc:picChg chg="add del mod">
          <ac:chgData name="PHAM THI MINH CHAU 20183486" userId="5168ff0d-ba22-42aa-bd32-5fabdad3081a" providerId="ADAL" clId="{CEE88440-9BA9-47B6-85DD-93044262253D}" dt="2020-11-07T02:42:48.806" v="3454" actId="478"/>
          <ac:picMkLst>
            <pc:docMk/>
            <pc:sldMk cId="1032319135" sldId="258"/>
            <ac:picMk id="9" creationId="{3ADE1B81-2BBF-4408-8C84-E6D8E94656E9}"/>
          </ac:picMkLst>
        </pc:picChg>
      </pc:sldChg>
      <pc:sldChg chg="addSp delSp modSp new mod">
        <pc:chgData name="PHAM THI MINH CHAU 20183486" userId="5168ff0d-ba22-42aa-bd32-5fabdad3081a" providerId="ADAL" clId="{CEE88440-9BA9-47B6-85DD-93044262253D}" dt="2020-11-07T07:38:18.997" v="3497"/>
        <pc:sldMkLst>
          <pc:docMk/>
          <pc:sldMk cId="2700670971" sldId="259"/>
        </pc:sldMkLst>
        <pc:spChg chg="mod">
          <ac:chgData name="PHAM THI MINH CHAU 20183486" userId="5168ff0d-ba22-42aa-bd32-5fabdad3081a" providerId="ADAL" clId="{CEE88440-9BA9-47B6-85DD-93044262253D}" dt="2020-11-04T08:21:34.353" v="1210" actId="20577"/>
          <ac:spMkLst>
            <pc:docMk/>
            <pc:sldMk cId="2700670971" sldId="259"/>
            <ac:spMk id="2" creationId="{FAE1F734-B998-45BF-996A-844230F77A8D}"/>
          </ac:spMkLst>
        </pc:spChg>
        <pc:spChg chg="mod">
          <ac:chgData name="PHAM THI MINH CHAU 20183486" userId="5168ff0d-ba22-42aa-bd32-5fabdad3081a" providerId="ADAL" clId="{CEE88440-9BA9-47B6-85DD-93044262253D}" dt="2020-11-04T18:49:58.957" v="3444" actId="207"/>
          <ac:spMkLst>
            <pc:docMk/>
            <pc:sldMk cId="2700670971" sldId="259"/>
            <ac:spMk id="3" creationId="{CA759F25-7B2F-4DCC-956B-9E099ED192B8}"/>
          </ac:spMkLst>
        </pc:spChg>
        <pc:spChg chg="add del mod">
          <ac:chgData name="PHAM THI MINH CHAU 20183486" userId="5168ff0d-ba22-42aa-bd32-5fabdad3081a" providerId="ADAL" clId="{CEE88440-9BA9-47B6-85DD-93044262253D}" dt="2020-11-04T15:34:07.636" v="2568" actId="478"/>
          <ac:spMkLst>
            <pc:docMk/>
            <pc:sldMk cId="2700670971" sldId="259"/>
            <ac:spMk id="7" creationId="{61D81C00-F9BB-48AA-A532-98A5D4AB69F9}"/>
          </ac:spMkLst>
        </pc:spChg>
        <pc:picChg chg="add del mod">
          <ac:chgData name="PHAM THI MINH CHAU 20183486" userId="5168ff0d-ba22-42aa-bd32-5fabdad3081a" providerId="ADAL" clId="{CEE88440-9BA9-47B6-85DD-93044262253D}" dt="2020-11-04T15:30:07.962" v="2341" actId="478"/>
          <ac:picMkLst>
            <pc:docMk/>
            <pc:sldMk cId="2700670971" sldId="259"/>
            <ac:picMk id="5" creationId="{42A0874E-3813-43FC-941C-0A48A893B6FB}"/>
          </ac:picMkLst>
        </pc:picChg>
        <pc:picChg chg="add">
          <ac:chgData name="PHAM THI MINH CHAU 20183486" userId="5168ff0d-ba22-42aa-bd32-5fabdad3081a" providerId="ADAL" clId="{CEE88440-9BA9-47B6-85DD-93044262253D}" dt="2020-11-07T07:38:18.997" v="3497"/>
          <ac:picMkLst>
            <pc:docMk/>
            <pc:sldMk cId="2700670971" sldId="259"/>
            <ac:picMk id="5" creationId="{AADA77A8-7903-4703-AF85-60EA41A6E372}"/>
          </ac:picMkLst>
        </pc:picChg>
        <pc:picChg chg="add del mod">
          <ac:chgData name="PHAM THI MINH CHAU 20183486" userId="5168ff0d-ba22-42aa-bd32-5fabdad3081a" providerId="ADAL" clId="{CEE88440-9BA9-47B6-85DD-93044262253D}" dt="2020-11-07T07:38:15.891" v="3496" actId="478"/>
          <ac:picMkLst>
            <pc:docMk/>
            <pc:sldMk cId="2700670971" sldId="259"/>
            <ac:picMk id="6" creationId="{705ECC26-BDC7-4520-AE3E-3478141ED3CE}"/>
          </ac:picMkLst>
        </pc:picChg>
        <pc:cxnChg chg="add del">
          <ac:chgData name="PHAM THI MINH CHAU 20183486" userId="5168ff0d-ba22-42aa-bd32-5fabdad3081a" providerId="ADAL" clId="{CEE88440-9BA9-47B6-85DD-93044262253D}" dt="2020-11-04T15:35:02.280" v="2572" actId="478"/>
          <ac:cxnSpMkLst>
            <pc:docMk/>
            <pc:sldMk cId="2700670971" sldId="259"/>
            <ac:cxnSpMk id="9" creationId="{2196DD7F-A015-4FF2-9FF0-F4D5044081DC}"/>
          </ac:cxnSpMkLst>
        </pc:cxnChg>
      </pc:sldChg>
      <pc:sldChg chg="modSp new mod">
        <pc:chgData name="PHAM THI MINH CHAU 20183486" userId="5168ff0d-ba22-42aa-bd32-5fabdad3081a" providerId="ADAL" clId="{CEE88440-9BA9-47B6-85DD-93044262253D}" dt="2020-11-07T08:06:21.573" v="3696" actId="20577"/>
        <pc:sldMkLst>
          <pc:docMk/>
          <pc:sldMk cId="759782725" sldId="260"/>
        </pc:sldMkLst>
        <pc:spChg chg="mod">
          <ac:chgData name="PHAM THI MINH CHAU 20183486" userId="5168ff0d-ba22-42aa-bd32-5fabdad3081a" providerId="ADAL" clId="{CEE88440-9BA9-47B6-85DD-93044262253D}" dt="2020-11-04T08:38:49.791" v="1401" actId="20577"/>
          <ac:spMkLst>
            <pc:docMk/>
            <pc:sldMk cId="759782725" sldId="260"/>
            <ac:spMk id="2" creationId="{6244EC8C-A921-4D38-9E5F-C48C916A3B8F}"/>
          </ac:spMkLst>
        </pc:spChg>
        <pc:spChg chg="mod">
          <ac:chgData name="PHAM THI MINH CHAU 20183486" userId="5168ff0d-ba22-42aa-bd32-5fabdad3081a" providerId="ADAL" clId="{CEE88440-9BA9-47B6-85DD-93044262253D}" dt="2020-11-07T08:06:21.573" v="3696" actId="20577"/>
          <ac:spMkLst>
            <pc:docMk/>
            <pc:sldMk cId="759782725" sldId="260"/>
            <ac:spMk id="3" creationId="{D7D28ED5-6511-4885-8FE2-D5992A5A623D}"/>
          </ac:spMkLst>
        </pc:spChg>
      </pc:sldChg>
      <pc:sldChg chg="addSp delSp modSp new mod">
        <pc:chgData name="PHAM THI MINH CHAU 20183486" userId="5168ff0d-ba22-42aa-bd32-5fabdad3081a" providerId="ADAL" clId="{CEE88440-9BA9-47B6-85DD-93044262253D}" dt="2020-11-07T07:55:54.046" v="3649" actId="14100"/>
        <pc:sldMkLst>
          <pc:docMk/>
          <pc:sldMk cId="2114488450" sldId="261"/>
        </pc:sldMkLst>
        <pc:spChg chg="mod">
          <ac:chgData name="PHAM THI MINH CHAU 20183486" userId="5168ff0d-ba22-42aa-bd32-5fabdad3081a" providerId="ADAL" clId="{CEE88440-9BA9-47B6-85DD-93044262253D}" dt="2020-11-07T07:38:55.083" v="3571" actId="20577"/>
          <ac:spMkLst>
            <pc:docMk/>
            <pc:sldMk cId="2114488450" sldId="261"/>
            <ac:spMk id="2" creationId="{B9221E0C-CB61-4D8A-A6C8-4FD6EDDA0611}"/>
          </ac:spMkLst>
        </pc:spChg>
        <pc:spChg chg="del">
          <ac:chgData name="PHAM THI MINH CHAU 20183486" userId="5168ff0d-ba22-42aa-bd32-5fabdad3081a" providerId="ADAL" clId="{CEE88440-9BA9-47B6-85DD-93044262253D}" dt="2020-11-04T09:06:56.101" v="1673" actId="931"/>
          <ac:spMkLst>
            <pc:docMk/>
            <pc:sldMk cId="2114488450" sldId="261"/>
            <ac:spMk id="3" creationId="{B4C1E094-CD33-4D68-9597-92AD9F1C3371}"/>
          </ac:spMkLst>
        </pc:spChg>
        <pc:spChg chg="add del mod">
          <ac:chgData name="PHAM THI MINH CHAU 20183486" userId="5168ff0d-ba22-42aa-bd32-5fabdad3081a" providerId="ADAL" clId="{CEE88440-9BA9-47B6-85DD-93044262253D}" dt="2020-11-07T04:00:47.398" v="3459" actId="931"/>
          <ac:spMkLst>
            <pc:docMk/>
            <pc:sldMk cId="2114488450" sldId="261"/>
            <ac:spMk id="5" creationId="{9E64072E-6698-4348-B8B0-6FD4281D3DAF}"/>
          </ac:spMkLst>
        </pc:spChg>
        <pc:spChg chg="add del mod">
          <ac:chgData name="PHAM THI MINH CHAU 20183486" userId="5168ff0d-ba22-42aa-bd32-5fabdad3081a" providerId="ADAL" clId="{CEE88440-9BA9-47B6-85DD-93044262253D}" dt="2020-11-04T09:07:59.284" v="1677" actId="931"/>
          <ac:spMkLst>
            <pc:docMk/>
            <pc:sldMk cId="2114488450" sldId="261"/>
            <ac:spMk id="7" creationId="{0A49154C-6BAD-47A5-888E-055BFE4278F8}"/>
          </ac:spMkLst>
        </pc:spChg>
        <pc:spChg chg="add del mod">
          <ac:chgData name="PHAM THI MINH CHAU 20183486" userId="5168ff0d-ba22-42aa-bd32-5fabdad3081a" providerId="ADAL" clId="{CEE88440-9BA9-47B6-85DD-93044262253D}" dt="2020-11-07T07:51:02.818" v="3573" actId="931"/>
          <ac:spMkLst>
            <pc:docMk/>
            <pc:sldMk cId="2114488450" sldId="261"/>
            <ac:spMk id="19" creationId="{B947B727-764D-4F32-A05A-F56A7C164E86}"/>
          </ac:spMkLst>
        </pc:spChg>
        <pc:spChg chg="add del mod">
          <ac:chgData name="PHAM THI MINH CHAU 20183486" userId="5168ff0d-ba22-42aa-bd32-5fabdad3081a" providerId="ADAL" clId="{CEE88440-9BA9-47B6-85DD-93044262253D}" dt="2020-11-07T07:55:38.956" v="3644"/>
          <ac:spMkLst>
            <pc:docMk/>
            <pc:sldMk cId="2114488450" sldId="261"/>
            <ac:spMk id="26" creationId="{C51A6B7E-A246-458F-80BD-25D4E6F3C0A4}"/>
          </ac:spMkLst>
        </pc:spChg>
        <pc:graphicFrameChg chg="add mod modGraphic">
          <ac:chgData name="PHAM THI MINH CHAU 20183486" userId="5168ff0d-ba22-42aa-bd32-5fabdad3081a" providerId="ADAL" clId="{CEE88440-9BA9-47B6-85DD-93044262253D}" dt="2020-11-07T07:55:54.046" v="3649" actId="14100"/>
          <ac:graphicFrameMkLst>
            <pc:docMk/>
            <pc:sldMk cId="2114488450" sldId="261"/>
            <ac:graphicFrameMk id="3" creationId="{BE897B96-B5BA-4571-A9A4-05E1BE12A47E}"/>
          </ac:graphicFrameMkLst>
        </pc:graphicFrameChg>
        <pc:picChg chg="add del mod">
          <ac:chgData name="PHAM THI MINH CHAU 20183486" userId="5168ff0d-ba22-42aa-bd32-5fabdad3081a" providerId="ADAL" clId="{CEE88440-9BA9-47B6-85DD-93044262253D}" dt="2020-11-04T09:07:07.036" v="1676" actId="478"/>
          <ac:picMkLst>
            <pc:docMk/>
            <pc:sldMk cId="2114488450" sldId="261"/>
            <ac:picMk id="5" creationId="{3DF6F074-4F2D-44F1-81FD-ADD0F7113422}"/>
          </ac:picMkLst>
        </pc:picChg>
        <pc:picChg chg="add del mod">
          <ac:chgData name="PHAM THI MINH CHAU 20183486" userId="5168ff0d-ba22-42aa-bd32-5fabdad3081a" providerId="ADAL" clId="{CEE88440-9BA9-47B6-85DD-93044262253D}" dt="2020-11-07T07:50:57.217" v="3572" actId="478"/>
          <ac:picMkLst>
            <pc:docMk/>
            <pc:sldMk cId="2114488450" sldId="261"/>
            <ac:picMk id="7" creationId="{0A6C8E3D-8980-4245-8BC1-FF402F7DA73F}"/>
          </ac:picMkLst>
        </pc:picChg>
        <pc:picChg chg="add del mod">
          <ac:chgData name="PHAM THI MINH CHAU 20183486" userId="5168ff0d-ba22-42aa-bd32-5fabdad3081a" providerId="ADAL" clId="{CEE88440-9BA9-47B6-85DD-93044262253D}" dt="2020-11-07T04:00:41.366" v="3458" actId="478"/>
          <ac:picMkLst>
            <pc:docMk/>
            <pc:sldMk cId="2114488450" sldId="261"/>
            <ac:picMk id="9" creationId="{C15DFC25-8D0B-40DB-9D11-046BCA9E99CC}"/>
          </ac:picMkLst>
        </pc:picChg>
        <pc:picChg chg="add del mod">
          <ac:chgData name="PHAM THI MINH CHAU 20183486" userId="5168ff0d-ba22-42aa-bd32-5fabdad3081a" providerId="ADAL" clId="{CEE88440-9BA9-47B6-85DD-93044262253D}" dt="2020-11-07T04:07:43.778" v="3466" actId="478"/>
          <ac:picMkLst>
            <pc:docMk/>
            <pc:sldMk cId="2114488450" sldId="261"/>
            <ac:picMk id="10" creationId="{717902C5-A006-48DB-B163-163854C9F5C1}"/>
          </ac:picMkLst>
        </pc:picChg>
        <pc:picChg chg="add del mod">
          <ac:chgData name="PHAM THI MINH CHAU 20183486" userId="5168ff0d-ba22-42aa-bd32-5fabdad3081a" providerId="ADAL" clId="{CEE88440-9BA9-47B6-85DD-93044262253D}" dt="2020-11-04T09:09:04.636" v="1684" actId="478"/>
          <ac:picMkLst>
            <pc:docMk/>
            <pc:sldMk cId="2114488450" sldId="261"/>
            <ac:picMk id="11" creationId="{36B60D57-B73E-4E55-9BE4-97F923745B1D}"/>
          </ac:picMkLst>
        </pc:picChg>
        <pc:picChg chg="add del mod">
          <ac:chgData name="PHAM THI MINH CHAU 20183486" userId="5168ff0d-ba22-42aa-bd32-5fabdad3081a" providerId="ADAL" clId="{CEE88440-9BA9-47B6-85DD-93044262253D}" dt="2020-11-07T04:07:58.949" v="3470" actId="478"/>
          <ac:picMkLst>
            <pc:docMk/>
            <pc:sldMk cId="2114488450" sldId="261"/>
            <ac:picMk id="12" creationId="{94AFBAA5-8EBC-49BD-8FD1-A3BD96A38331}"/>
          </ac:picMkLst>
        </pc:picChg>
        <pc:picChg chg="add del mod">
          <ac:chgData name="PHAM THI MINH CHAU 20183486" userId="5168ff0d-ba22-42aa-bd32-5fabdad3081a" providerId="ADAL" clId="{CEE88440-9BA9-47B6-85DD-93044262253D}" dt="2020-11-07T04:02:27.082" v="3462" actId="478"/>
          <ac:picMkLst>
            <pc:docMk/>
            <pc:sldMk cId="2114488450" sldId="261"/>
            <ac:picMk id="13" creationId="{7D6B0F15-590A-4D50-9BDD-7139413ECC0A}"/>
          </ac:picMkLst>
        </pc:picChg>
        <pc:picChg chg="add del mod">
          <ac:chgData name="PHAM THI MINH CHAU 20183486" userId="5168ff0d-ba22-42aa-bd32-5fabdad3081a" providerId="ADAL" clId="{CEE88440-9BA9-47B6-85DD-93044262253D}" dt="2020-11-07T04:08:48.238" v="3472" actId="478"/>
          <ac:picMkLst>
            <pc:docMk/>
            <pc:sldMk cId="2114488450" sldId="261"/>
            <ac:picMk id="15" creationId="{2978A3F4-D3CC-41A2-B109-802DD3A3D9E7}"/>
          </ac:picMkLst>
        </pc:picChg>
        <pc:picChg chg="add del mod">
          <ac:chgData name="PHAM THI MINH CHAU 20183486" userId="5168ff0d-ba22-42aa-bd32-5fabdad3081a" providerId="ADAL" clId="{CEE88440-9BA9-47B6-85DD-93044262253D}" dt="2020-11-07T07:53:07.660" v="3578" actId="478"/>
          <ac:picMkLst>
            <pc:docMk/>
            <pc:sldMk cId="2114488450" sldId="261"/>
            <ac:picMk id="17" creationId="{F6028323-1D33-4FAB-A5BE-311FBE9EE394}"/>
          </ac:picMkLst>
        </pc:picChg>
        <pc:picChg chg="add mod">
          <ac:chgData name="PHAM THI MINH CHAU 20183486" userId="5168ff0d-ba22-42aa-bd32-5fabdad3081a" providerId="ADAL" clId="{CEE88440-9BA9-47B6-85DD-93044262253D}" dt="2020-11-07T07:55:43.489" v="3645" actId="1076"/>
          <ac:picMkLst>
            <pc:docMk/>
            <pc:sldMk cId="2114488450" sldId="261"/>
            <ac:picMk id="21" creationId="{68251634-99FB-451A-B2FC-F758AA2F50CD}"/>
          </ac:picMkLst>
        </pc:picChg>
        <pc:picChg chg="add mod">
          <ac:chgData name="PHAM THI MINH CHAU 20183486" userId="5168ff0d-ba22-42aa-bd32-5fabdad3081a" providerId="ADAL" clId="{CEE88440-9BA9-47B6-85DD-93044262253D}" dt="2020-11-07T07:55:50.461" v="3648" actId="1076"/>
          <ac:picMkLst>
            <pc:docMk/>
            <pc:sldMk cId="2114488450" sldId="261"/>
            <ac:picMk id="24" creationId="{327E3B2E-DC73-4D5A-BFC9-92EDD4ED1725}"/>
          </ac:picMkLst>
        </pc:picChg>
        <pc:cxnChg chg="add del mod">
          <ac:chgData name="PHAM THI MINH CHAU 20183486" userId="5168ff0d-ba22-42aa-bd32-5fabdad3081a" providerId="ADAL" clId="{CEE88440-9BA9-47B6-85DD-93044262253D}" dt="2020-11-04T09:10:32.304" v="1698" actId="11529"/>
          <ac:cxnSpMkLst>
            <pc:docMk/>
            <pc:sldMk cId="2114488450" sldId="261"/>
            <ac:cxnSpMk id="15" creationId="{9FCFFE22-970D-46D2-84B7-92D2F0EE77C3}"/>
          </ac:cxnSpMkLst>
        </pc:cxnChg>
        <pc:cxnChg chg="add del mod">
          <ac:chgData name="PHAM THI MINH CHAU 20183486" userId="5168ff0d-ba22-42aa-bd32-5fabdad3081a" providerId="ADAL" clId="{CEE88440-9BA9-47B6-85DD-93044262253D}" dt="2020-11-04T09:10:31.707" v="1697" actId="11529"/>
          <ac:cxnSpMkLst>
            <pc:docMk/>
            <pc:sldMk cId="2114488450" sldId="261"/>
            <ac:cxnSpMk id="18" creationId="{8F00BDDD-390A-4380-9B4F-B5A495A4FDF2}"/>
          </ac:cxnSpMkLst>
        </pc:cxnChg>
        <pc:cxnChg chg="add del">
          <ac:chgData name="PHAM THI MINH CHAU 20183486" userId="5168ff0d-ba22-42aa-bd32-5fabdad3081a" providerId="ADAL" clId="{CEE88440-9BA9-47B6-85DD-93044262253D}" dt="2020-11-04T09:10:31.191" v="1696" actId="11529"/>
          <ac:cxnSpMkLst>
            <pc:docMk/>
            <pc:sldMk cId="2114488450" sldId="261"/>
            <ac:cxnSpMk id="21" creationId="{8FA7CF53-7786-42C0-9771-33AFED089B9A}"/>
          </ac:cxnSpMkLst>
        </pc:cxnChg>
        <pc:cxnChg chg="add mod">
          <ac:chgData name="PHAM THI MINH CHAU 20183486" userId="5168ff0d-ba22-42aa-bd32-5fabdad3081a" providerId="ADAL" clId="{CEE88440-9BA9-47B6-85DD-93044262253D}" dt="2020-11-07T07:55:49" v="3647" actId="14100"/>
          <ac:cxnSpMkLst>
            <pc:docMk/>
            <pc:sldMk cId="2114488450" sldId="261"/>
            <ac:cxnSpMk id="23" creationId="{17C18A6E-D2E5-448C-B966-306627CE6EBB}"/>
          </ac:cxnSpMkLst>
        </pc:cxnChg>
      </pc:sldChg>
      <pc:sldChg chg="addSp modSp new del mod">
        <pc:chgData name="PHAM THI MINH CHAU 20183486" userId="5168ff0d-ba22-42aa-bd32-5fabdad3081a" providerId="ADAL" clId="{CEE88440-9BA9-47B6-85DD-93044262253D}" dt="2020-11-04T16:31:21.625" v="3416" actId="2696"/>
        <pc:sldMkLst>
          <pc:docMk/>
          <pc:sldMk cId="3850047057" sldId="262"/>
        </pc:sldMkLst>
        <pc:spChg chg="mod">
          <ac:chgData name="PHAM THI MINH CHAU 20183486" userId="5168ff0d-ba22-42aa-bd32-5fabdad3081a" providerId="ADAL" clId="{CEE88440-9BA9-47B6-85DD-93044262253D}" dt="2020-11-04T09:20:52.112" v="1982" actId="20577"/>
          <ac:spMkLst>
            <pc:docMk/>
            <pc:sldMk cId="3850047057" sldId="262"/>
            <ac:spMk id="2" creationId="{8D00C3FF-FDC6-4FF2-A9A2-2A16ECA4657E}"/>
          </ac:spMkLst>
        </pc:spChg>
        <pc:spChg chg="mod">
          <ac:chgData name="PHAM THI MINH CHAU 20183486" userId="5168ff0d-ba22-42aa-bd32-5fabdad3081a" providerId="ADAL" clId="{CEE88440-9BA9-47B6-85DD-93044262253D}" dt="2020-11-04T16:26:48.645" v="3354" actId="20577"/>
          <ac:spMkLst>
            <pc:docMk/>
            <pc:sldMk cId="3850047057" sldId="262"/>
            <ac:spMk id="3" creationId="{85AFB817-0FF0-4E66-AAD6-AF60603CCA96}"/>
          </ac:spMkLst>
        </pc:spChg>
        <pc:graphicFrameChg chg="add mod modGraphic">
          <ac:chgData name="PHAM THI MINH CHAU 20183486" userId="5168ff0d-ba22-42aa-bd32-5fabdad3081a" providerId="ADAL" clId="{CEE88440-9BA9-47B6-85DD-93044262253D}" dt="2020-11-04T16:27:06.443" v="3356" actId="14100"/>
          <ac:graphicFrameMkLst>
            <pc:docMk/>
            <pc:sldMk cId="3850047057" sldId="262"/>
            <ac:graphicFrameMk id="5" creationId="{238F0852-64EC-4349-A85C-B30B49E8BC52}"/>
          </ac:graphicFrameMkLst>
        </pc:graphicFrameChg>
        <pc:picChg chg="add mod">
          <ac:chgData name="PHAM THI MINH CHAU 20183486" userId="5168ff0d-ba22-42aa-bd32-5fabdad3081a" providerId="ADAL" clId="{CEE88440-9BA9-47B6-85DD-93044262253D}" dt="2020-11-04T09:21:30.770" v="2106" actId="1076"/>
          <ac:picMkLst>
            <pc:docMk/>
            <pc:sldMk cId="3850047057" sldId="262"/>
            <ac:picMk id="4" creationId="{44AE5617-174A-4C1E-BD72-3B701F98E477}"/>
          </ac:picMkLst>
        </pc:picChg>
      </pc:sldChg>
      <pc:sldChg chg="addSp delSp modSp new del mod">
        <pc:chgData name="PHAM THI MINH CHAU 20183486" userId="5168ff0d-ba22-42aa-bd32-5fabdad3081a" providerId="ADAL" clId="{CEE88440-9BA9-47B6-85DD-93044262253D}" dt="2020-11-07T07:35:28.413" v="3495" actId="2696"/>
        <pc:sldMkLst>
          <pc:docMk/>
          <pc:sldMk cId="2269222090" sldId="263"/>
        </pc:sldMkLst>
        <pc:spChg chg="mod">
          <ac:chgData name="PHAM THI MINH CHAU 20183486" userId="5168ff0d-ba22-42aa-bd32-5fabdad3081a" providerId="ADAL" clId="{CEE88440-9BA9-47B6-85DD-93044262253D}" dt="2020-11-04T15:17:36.697" v="2340" actId="20577"/>
          <ac:spMkLst>
            <pc:docMk/>
            <pc:sldMk cId="2269222090" sldId="263"/>
            <ac:spMk id="2" creationId="{089131D6-1977-4A42-8F0D-AC87491AFF6A}"/>
          </ac:spMkLst>
        </pc:spChg>
        <pc:spChg chg="del">
          <ac:chgData name="PHAM THI MINH CHAU 20183486" userId="5168ff0d-ba22-42aa-bd32-5fabdad3081a" providerId="ADAL" clId="{CEE88440-9BA9-47B6-85DD-93044262253D}" dt="2020-11-04T15:31:51.746" v="2342"/>
          <ac:spMkLst>
            <pc:docMk/>
            <pc:sldMk cId="2269222090" sldId="263"/>
            <ac:spMk id="3" creationId="{97CEB5EF-0006-4EB6-B858-FA137E8F892E}"/>
          </ac:spMkLst>
        </pc:spChg>
        <pc:spChg chg="add mod">
          <ac:chgData name="PHAM THI MINH CHAU 20183486" userId="5168ff0d-ba22-42aa-bd32-5fabdad3081a" providerId="ADAL" clId="{CEE88440-9BA9-47B6-85DD-93044262253D}" dt="2020-11-04T18:50:16.895" v="3446" actId="207"/>
          <ac:spMkLst>
            <pc:docMk/>
            <pc:sldMk cId="2269222090" sldId="263"/>
            <ac:spMk id="6" creationId="{14A2B14B-D3B4-4A5B-95EE-8A63C0E36DD9}"/>
          </ac:spMkLst>
        </pc:spChg>
        <pc:picChg chg="add del mod">
          <ac:chgData name="PHAM THI MINH CHAU 20183486" userId="5168ff0d-ba22-42aa-bd32-5fabdad3081a" providerId="ADAL" clId="{CEE88440-9BA9-47B6-85DD-93044262253D}" dt="2020-11-04T15:31:55.807" v="2344" actId="478"/>
          <ac:picMkLst>
            <pc:docMk/>
            <pc:sldMk cId="2269222090" sldId="263"/>
            <ac:picMk id="4" creationId="{3CF85139-D0B2-4DC8-8893-6A65E17B79C0}"/>
          </ac:picMkLst>
        </pc:picChg>
      </pc:sldChg>
      <pc:sldChg chg="modSp new mod">
        <pc:chgData name="PHAM THI MINH CHAU 20183486" userId="5168ff0d-ba22-42aa-bd32-5fabdad3081a" providerId="ADAL" clId="{CEE88440-9BA9-47B6-85DD-93044262253D}" dt="2020-11-04T16:30:56.856" v="3414" actId="20577"/>
        <pc:sldMkLst>
          <pc:docMk/>
          <pc:sldMk cId="2930286505" sldId="264"/>
        </pc:sldMkLst>
        <pc:spChg chg="mod">
          <ac:chgData name="PHAM THI MINH CHAU 20183486" userId="5168ff0d-ba22-42aa-bd32-5fabdad3081a" providerId="ADAL" clId="{CEE88440-9BA9-47B6-85DD-93044262253D}" dt="2020-11-04T16:30:56.856" v="3414" actId="20577"/>
          <ac:spMkLst>
            <pc:docMk/>
            <pc:sldMk cId="2930286505" sldId="264"/>
            <ac:spMk id="2" creationId="{71B2A3B0-57D3-46EB-9BB9-92C1847F696E}"/>
          </ac:spMkLst>
        </pc:spChg>
      </pc:sldChg>
      <pc:sldChg chg="modSp new mod">
        <pc:chgData name="PHAM THI MINH CHAU 20183486" userId="5168ff0d-ba22-42aa-bd32-5fabdad3081a" providerId="ADAL" clId="{CEE88440-9BA9-47B6-85DD-93044262253D}" dt="2020-11-04T18:50:25.876" v="3447" actId="207"/>
        <pc:sldMkLst>
          <pc:docMk/>
          <pc:sldMk cId="4194086234" sldId="265"/>
        </pc:sldMkLst>
        <pc:spChg chg="mod">
          <ac:chgData name="PHAM THI MINH CHAU 20183486" userId="5168ff0d-ba22-42aa-bd32-5fabdad3081a" providerId="ADAL" clId="{CEE88440-9BA9-47B6-85DD-93044262253D}" dt="2020-11-04T15:53:00.404" v="3136" actId="255"/>
          <ac:spMkLst>
            <pc:docMk/>
            <pc:sldMk cId="4194086234" sldId="265"/>
            <ac:spMk id="2" creationId="{5D02F924-C55B-4956-B9BB-3716CFA04EC2}"/>
          </ac:spMkLst>
        </pc:spChg>
        <pc:spChg chg="mod">
          <ac:chgData name="PHAM THI MINH CHAU 20183486" userId="5168ff0d-ba22-42aa-bd32-5fabdad3081a" providerId="ADAL" clId="{CEE88440-9BA9-47B6-85DD-93044262253D}" dt="2020-11-04T18:50:25.876" v="3447" actId="207"/>
          <ac:spMkLst>
            <pc:docMk/>
            <pc:sldMk cId="4194086234" sldId="265"/>
            <ac:spMk id="3" creationId="{A9A1B762-56C2-4D92-8FC5-4DE483AEE27B}"/>
          </ac:spMkLst>
        </pc:spChg>
      </pc:sldChg>
      <pc:sldChg chg="addSp delSp modSp new del mod">
        <pc:chgData name="PHAM THI MINH CHAU 20183486" userId="5168ff0d-ba22-42aa-bd32-5fabdad3081a" providerId="ADAL" clId="{CEE88440-9BA9-47B6-85DD-93044262253D}" dt="2020-11-07T08:07:22.513" v="3697" actId="2696"/>
        <pc:sldMkLst>
          <pc:docMk/>
          <pc:sldMk cId="396251886" sldId="266"/>
        </pc:sldMkLst>
        <pc:spChg chg="mod">
          <ac:chgData name="PHAM THI MINH CHAU 20183486" userId="5168ff0d-ba22-42aa-bd32-5fabdad3081a" providerId="ADAL" clId="{CEE88440-9BA9-47B6-85DD-93044262253D}" dt="2020-11-04T16:00:38.966" v="3207" actId="20577"/>
          <ac:spMkLst>
            <pc:docMk/>
            <pc:sldMk cId="396251886" sldId="266"/>
            <ac:spMk id="2" creationId="{C80B2EE6-F1C0-433B-A8DC-E0AEFF602003}"/>
          </ac:spMkLst>
        </pc:spChg>
        <pc:spChg chg="del">
          <ac:chgData name="PHAM THI MINH CHAU 20183486" userId="5168ff0d-ba22-42aa-bd32-5fabdad3081a" providerId="ADAL" clId="{CEE88440-9BA9-47B6-85DD-93044262253D}" dt="2020-11-04T16:00:45.599" v="3208" actId="931"/>
          <ac:spMkLst>
            <pc:docMk/>
            <pc:sldMk cId="396251886" sldId="266"/>
            <ac:spMk id="3" creationId="{4E226214-DCEB-4E4A-9FCE-5B9A63C6D9B3}"/>
          </ac:spMkLst>
        </pc:spChg>
        <pc:picChg chg="add mod">
          <ac:chgData name="PHAM THI MINH CHAU 20183486" userId="5168ff0d-ba22-42aa-bd32-5fabdad3081a" providerId="ADAL" clId="{CEE88440-9BA9-47B6-85DD-93044262253D}" dt="2020-11-04T16:31:08.232" v="3415" actId="14100"/>
          <ac:picMkLst>
            <pc:docMk/>
            <pc:sldMk cId="396251886" sldId="266"/>
            <ac:picMk id="5" creationId="{27812A53-A393-459A-8FAD-EFC41CCF6F96}"/>
          </ac:picMkLst>
        </pc:picChg>
      </pc:sldChg>
      <pc:sldChg chg="modSp new mod">
        <pc:chgData name="PHAM THI MINH CHAU 20183486" userId="5168ff0d-ba22-42aa-bd32-5fabdad3081a" providerId="ADAL" clId="{CEE88440-9BA9-47B6-85DD-93044262253D}" dt="2020-11-07T08:12:24.160" v="4102" actId="20577"/>
        <pc:sldMkLst>
          <pc:docMk/>
          <pc:sldMk cId="3962847735" sldId="267"/>
        </pc:sldMkLst>
        <pc:spChg chg="mod">
          <ac:chgData name="PHAM THI MINH CHAU 20183486" userId="5168ff0d-ba22-42aa-bd32-5fabdad3081a" providerId="ADAL" clId="{CEE88440-9BA9-47B6-85DD-93044262253D}" dt="2020-11-04T16:01:42.676" v="3295" actId="20577"/>
          <ac:spMkLst>
            <pc:docMk/>
            <pc:sldMk cId="3962847735" sldId="267"/>
            <ac:spMk id="2" creationId="{D02BFF03-0542-4BFA-887E-4904B3298C3E}"/>
          </ac:spMkLst>
        </pc:spChg>
        <pc:spChg chg="mod">
          <ac:chgData name="PHAM THI MINH CHAU 20183486" userId="5168ff0d-ba22-42aa-bd32-5fabdad3081a" providerId="ADAL" clId="{CEE88440-9BA9-47B6-85DD-93044262253D}" dt="2020-11-07T08:12:24.160" v="4102" actId="20577"/>
          <ac:spMkLst>
            <pc:docMk/>
            <pc:sldMk cId="3962847735" sldId="267"/>
            <ac:spMk id="3" creationId="{104F3AF9-83D8-4575-AFAB-73C005BF5FC8}"/>
          </ac:spMkLst>
        </pc:spChg>
      </pc:sldChg>
      <pc:sldChg chg="modSp new mod">
        <pc:chgData name="PHAM THI MINH CHAU 20183486" userId="5168ff0d-ba22-42aa-bd32-5fabdad3081a" providerId="ADAL" clId="{CEE88440-9BA9-47B6-85DD-93044262253D}" dt="2020-11-07T08:09:49.125" v="3925" actId="20577"/>
        <pc:sldMkLst>
          <pc:docMk/>
          <pc:sldMk cId="3226703924" sldId="268"/>
        </pc:sldMkLst>
        <pc:spChg chg="mod">
          <ac:chgData name="PHAM THI MINH CHAU 20183486" userId="5168ff0d-ba22-42aa-bd32-5fabdad3081a" providerId="ADAL" clId="{CEE88440-9BA9-47B6-85DD-93044262253D}" dt="2020-11-04T16:05:57.415" v="3316"/>
          <ac:spMkLst>
            <pc:docMk/>
            <pc:sldMk cId="3226703924" sldId="268"/>
            <ac:spMk id="2" creationId="{59067F8E-0C68-481C-828F-F079CF239F80}"/>
          </ac:spMkLst>
        </pc:spChg>
        <pc:spChg chg="mod">
          <ac:chgData name="PHAM THI MINH CHAU 20183486" userId="5168ff0d-ba22-42aa-bd32-5fabdad3081a" providerId="ADAL" clId="{CEE88440-9BA9-47B6-85DD-93044262253D}" dt="2020-11-07T08:09:49.125" v="3925" actId="20577"/>
          <ac:spMkLst>
            <pc:docMk/>
            <pc:sldMk cId="3226703924" sldId="268"/>
            <ac:spMk id="3" creationId="{B9D12854-146E-446A-A490-42427E8FA5EF}"/>
          </ac:spMkLst>
        </pc:spChg>
      </pc:sldChg>
      <pc:sldChg chg="modSp new mod">
        <pc:chgData name="PHAM THI MINH CHAU 20183486" userId="5168ff0d-ba22-42aa-bd32-5fabdad3081a" providerId="ADAL" clId="{CEE88440-9BA9-47B6-85DD-93044262253D}" dt="2020-11-07T08:00:24.677" v="3657" actId="20577"/>
        <pc:sldMkLst>
          <pc:docMk/>
          <pc:sldMk cId="2529376518" sldId="269"/>
        </pc:sldMkLst>
        <pc:spChg chg="mod">
          <ac:chgData name="PHAM THI MINH CHAU 20183486" userId="5168ff0d-ba22-42aa-bd32-5fabdad3081a" providerId="ADAL" clId="{CEE88440-9BA9-47B6-85DD-93044262253D}" dt="2020-11-04T16:07:04.034" v="3322" actId="207"/>
          <ac:spMkLst>
            <pc:docMk/>
            <pc:sldMk cId="2529376518" sldId="269"/>
            <ac:spMk id="2" creationId="{7BD87510-E26B-49AE-8D99-09004003A4B0}"/>
          </ac:spMkLst>
        </pc:spChg>
        <pc:spChg chg="mod">
          <ac:chgData name="PHAM THI MINH CHAU 20183486" userId="5168ff0d-ba22-42aa-bd32-5fabdad3081a" providerId="ADAL" clId="{CEE88440-9BA9-47B6-85DD-93044262253D}" dt="2020-11-07T08:00:24.677" v="3657" actId="20577"/>
          <ac:spMkLst>
            <pc:docMk/>
            <pc:sldMk cId="2529376518" sldId="269"/>
            <ac:spMk id="3" creationId="{F6522753-A534-4332-B084-AC4DB32B2742}"/>
          </ac:spMkLst>
        </pc:spChg>
      </pc:sldChg>
      <pc:sldChg chg="modSp new mod">
        <pc:chgData name="PHAM THI MINH CHAU 20183486" userId="5168ff0d-ba22-42aa-bd32-5fabdad3081a" providerId="ADAL" clId="{CEE88440-9BA9-47B6-85DD-93044262253D}" dt="2020-11-04T18:51:07.943" v="3451" actId="207"/>
        <pc:sldMkLst>
          <pc:docMk/>
          <pc:sldMk cId="1462395573" sldId="270"/>
        </pc:sldMkLst>
        <pc:spChg chg="mod">
          <ac:chgData name="PHAM THI MINH CHAU 20183486" userId="5168ff0d-ba22-42aa-bd32-5fabdad3081a" providerId="ADAL" clId="{CEE88440-9BA9-47B6-85DD-93044262253D}" dt="2020-11-04T16:09:24.476" v="3332"/>
          <ac:spMkLst>
            <pc:docMk/>
            <pc:sldMk cId="1462395573" sldId="270"/>
            <ac:spMk id="2" creationId="{97803F97-A05C-437C-A752-A8976990C1B2}"/>
          </ac:spMkLst>
        </pc:spChg>
        <pc:spChg chg="mod">
          <ac:chgData name="PHAM THI MINH CHAU 20183486" userId="5168ff0d-ba22-42aa-bd32-5fabdad3081a" providerId="ADAL" clId="{CEE88440-9BA9-47B6-85DD-93044262253D}" dt="2020-11-04T18:51:07.943" v="3451" actId="207"/>
          <ac:spMkLst>
            <pc:docMk/>
            <pc:sldMk cId="1462395573" sldId="270"/>
            <ac:spMk id="3" creationId="{C9EE3400-5325-4733-9B6F-4FC0384E6258}"/>
          </ac:spMkLst>
        </pc:spChg>
      </pc:sldChg>
      <pc:sldChg chg="modSp new mod">
        <pc:chgData name="PHAM THI MINH CHAU 20183486" userId="5168ff0d-ba22-42aa-bd32-5fabdad3081a" providerId="ADAL" clId="{CEE88440-9BA9-47B6-85DD-93044262253D}" dt="2020-11-04T18:51:13.939" v="3452" actId="207"/>
        <pc:sldMkLst>
          <pc:docMk/>
          <pc:sldMk cId="3320889316" sldId="271"/>
        </pc:sldMkLst>
        <pc:spChg chg="mod">
          <ac:chgData name="PHAM THI MINH CHAU 20183486" userId="5168ff0d-ba22-42aa-bd32-5fabdad3081a" providerId="ADAL" clId="{CEE88440-9BA9-47B6-85DD-93044262253D}" dt="2020-11-04T16:10:48.511" v="3341" actId="207"/>
          <ac:spMkLst>
            <pc:docMk/>
            <pc:sldMk cId="3320889316" sldId="271"/>
            <ac:spMk id="2" creationId="{A5181B75-175D-4D84-8B6E-020FF7ACC3BC}"/>
          </ac:spMkLst>
        </pc:spChg>
        <pc:spChg chg="mod">
          <ac:chgData name="PHAM THI MINH CHAU 20183486" userId="5168ff0d-ba22-42aa-bd32-5fabdad3081a" providerId="ADAL" clId="{CEE88440-9BA9-47B6-85DD-93044262253D}" dt="2020-11-04T18:51:13.939" v="3452" actId="207"/>
          <ac:spMkLst>
            <pc:docMk/>
            <pc:sldMk cId="3320889316" sldId="271"/>
            <ac:spMk id="3" creationId="{D94B3DE7-E27E-46DF-8F05-0C45921ED4E2}"/>
          </ac:spMkLst>
        </pc:spChg>
      </pc:sldChg>
      <pc:sldChg chg="modSp new mod">
        <pc:chgData name="PHAM THI MINH CHAU 20183486" userId="5168ff0d-ba22-42aa-bd32-5fabdad3081a" providerId="ADAL" clId="{CEE88440-9BA9-47B6-85DD-93044262253D}" dt="2020-11-04T18:51:36.547" v="3453" actId="207"/>
        <pc:sldMkLst>
          <pc:docMk/>
          <pc:sldMk cId="38965706" sldId="272"/>
        </pc:sldMkLst>
        <pc:spChg chg="mod">
          <ac:chgData name="PHAM THI MINH CHAU 20183486" userId="5168ff0d-ba22-42aa-bd32-5fabdad3081a" providerId="ADAL" clId="{CEE88440-9BA9-47B6-85DD-93044262253D}" dt="2020-11-04T17:45:01.007" v="3441" actId="20577"/>
          <ac:spMkLst>
            <pc:docMk/>
            <pc:sldMk cId="38965706" sldId="272"/>
            <ac:spMk id="2" creationId="{C8F4DD23-EF10-45A5-8ACF-0D6BFF659798}"/>
          </ac:spMkLst>
        </pc:spChg>
        <pc:spChg chg="mod">
          <ac:chgData name="PHAM THI MINH CHAU 20183486" userId="5168ff0d-ba22-42aa-bd32-5fabdad3081a" providerId="ADAL" clId="{CEE88440-9BA9-47B6-85DD-93044262253D}" dt="2020-11-04T18:51:36.547" v="3453" actId="207"/>
          <ac:spMkLst>
            <pc:docMk/>
            <pc:sldMk cId="38965706" sldId="272"/>
            <ac:spMk id="3" creationId="{2DD30542-6D0E-454F-88B6-96D63EEE6924}"/>
          </ac:spMkLst>
        </pc:spChg>
      </pc:sldChg>
      <pc:sldChg chg="new del">
        <pc:chgData name="PHAM THI MINH CHAU 20183486" userId="5168ff0d-ba22-42aa-bd32-5fabdad3081a" providerId="ADAL" clId="{CEE88440-9BA9-47B6-85DD-93044262253D}" dt="2020-11-04T16:34:33.064" v="3430" actId="2696"/>
        <pc:sldMkLst>
          <pc:docMk/>
          <pc:sldMk cId="3596077261" sldId="273"/>
        </pc:sldMkLst>
      </pc:sldChg>
      <pc:sldChg chg="addSp modSp new del mod">
        <pc:chgData name="PHAM THI MINH CHAU 20183486" userId="5168ff0d-ba22-42aa-bd32-5fabdad3081a" providerId="ADAL" clId="{CEE88440-9BA9-47B6-85DD-93044262253D}" dt="2020-11-07T08:07:37.751" v="3698" actId="2696"/>
        <pc:sldMkLst>
          <pc:docMk/>
          <pc:sldMk cId="95004445" sldId="274"/>
        </pc:sldMkLst>
        <pc:picChg chg="add mod">
          <ac:chgData name="PHAM THI MINH CHAU 20183486" userId="5168ff0d-ba22-42aa-bd32-5fabdad3081a" providerId="ADAL" clId="{CEE88440-9BA9-47B6-85DD-93044262253D}" dt="2020-11-04T16:34:58.329" v="3435" actId="1076"/>
          <ac:picMkLst>
            <pc:docMk/>
            <pc:sldMk cId="95004445" sldId="274"/>
            <ac:picMk id="3" creationId="{E41C4D62-6280-4C65-AE2A-C39A0803604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916F25-9F3A-4835-BF00-9BDEA41AFB09}" type="datetimeFigureOut">
              <a:rPr lang="en-US" smtClean="0"/>
              <a:t>4/8/2021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D86951-1BEC-43A4-A2B9-B62366CA4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81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D86951-1BEC-43A4-A2B9-B62366CA426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262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76E3F-6078-413E-8220-921C4FD6C084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9E63D-80B5-42C3-904C-118FC847A18E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9EDB8-9685-48EC-9FD0-A30B4C6E88F4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1CC1E-4847-4B83-8215-5408552DCCD4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1A2EC-1C23-4601-AFC8-3ED3643D69B6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C534A-E015-4850-BFDB-240F9ED7F476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E323E-55CD-46D5-A6BF-FF51B84361E1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4449F-5B3A-4A07-885C-D119CF14CD43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118F6-B847-47EE-8D5C-C8F757A7BB48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8AD24-94D4-4E63-A1DF-CFF0A692E16E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277D4-0793-46DF-B277-E370A62052D6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38E3C-4142-42E9-B0E9-80B4BFE39E27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F7E8DE-129A-4AA4-B6BE-A7F1ACB3C260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21528-F65A-4703-9DFD-0845D9052322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AE793-6B2E-419E-A581-CD47850AF31D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DBCE6-A683-4874-ACD8-E61676B78ED9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63CEF-B9DA-4971-97A7-861AD0F788CB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0AAD1513-E42B-4EF8-9D02-7AA72FB372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64370" y="4777379"/>
            <a:ext cx="5440242" cy="1140342"/>
          </a:xfrm>
        </p:spPr>
        <p:txBody>
          <a:bodyPr>
            <a:normAutofit/>
          </a:bodyPr>
          <a:lstStyle/>
          <a:p>
            <a:pPr algn="just"/>
            <a:r>
              <a:rPr lang="en-US" sz="3200" smtClean="0">
                <a:latin typeface="Arial" panose="020B0604020202020204" pitchFamily="34" charset="0"/>
                <a:cs typeface="Arial" panose="020B0604020202020204" pitchFamily="34" charset="0"/>
              </a:rPr>
              <a:t>Bùi Việt Anh</a:t>
            </a:r>
            <a:endParaRPr lang="vi-VN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="" xmlns:a16="http://schemas.microsoft.com/office/drawing/2014/main" id="{6AC5966B-D403-477A-8C2F-818998CD82B9}"/>
              </a:ext>
            </a:extLst>
          </p:cNvPr>
          <p:cNvSpPr txBox="1">
            <a:spLocks/>
          </p:cNvSpPr>
          <p:nvPr/>
        </p:nvSpPr>
        <p:spPr>
          <a:xfrm>
            <a:off x="2515287" y="1751162"/>
            <a:ext cx="8911687" cy="23291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7200" b="1" smtClean="0">
                <a:latin typeface="Arial" panose="020B0604020202020204" pitchFamily="34" charset="0"/>
                <a:cs typeface="Arial" panose="020B0604020202020204" pitchFamily="34" charset="0"/>
              </a:rPr>
              <a:t>Game: BLACKJACK</a:t>
            </a:r>
            <a:endParaRPr lang="vi-VN" sz="7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750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7AF057-0603-4C40-AE32-947CBFED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Những khó khăn</a:t>
            </a:r>
            <a:endParaRPr lang="vi-VN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mc="http://schemas.openxmlformats.org/markup-compatibility/2006" xmlns:a14="http://schemas.microsoft.com/office/drawing/2010/main" xmlns:a16="http://schemas.microsoft.com/office/drawing/2014/main" id="{9027604D-98C0-49A1-B959-5BBBAED09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3525" y="1820174"/>
            <a:ext cx="8859328" cy="4413715"/>
          </a:xfrm>
        </p:spPr>
        <p:txBody>
          <a:bodyPr/>
          <a:lstStyle/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Khi cần phân bố thời điểm xuất hiện các đối tượng</a:t>
            </a:r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VD: Các lá bài lần lượt được chia,</a:t>
            </a:r>
            <a:b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thời điểm xuất hiện điểm số phải</a:t>
            </a:r>
            <a:b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sau khi lật mở bài…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515" y="2541265"/>
            <a:ext cx="5583202" cy="343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624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7AF057-0603-4C40-AE32-947CBFED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Những khó khăn</a:t>
            </a:r>
            <a:endParaRPr lang="vi-VN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mc="http://schemas.openxmlformats.org/markup-compatibility/2006" xmlns:a14="http://schemas.microsoft.com/office/drawing/2010/main" xmlns:a16="http://schemas.microsoft.com/office/drawing/2014/main" id="{9027604D-98C0-49A1-B959-5BBBAED09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3525" y="1820174"/>
            <a:ext cx="8859328" cy="4413715"/>
          </a:xfrm>
        </p:spPr>
        <p:txBody>
          <a:bodyPr/>
          <a:lstStyle/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Kiểm soát tương tác qua lại giữa các lớp Player, Dealer và Game</a:t>
            </a:r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111" y="2389519"/>
            <a:ext cx="6714742" cy="409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56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7AF057-0603-4C40-AE32-947CBFED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Mở rộng</a:t>
            </a:r>
            <a:endParaRPr lang="vi-VN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mc="http://schemas.openxmlformats.org/markup-compatibility/2006" xmlns:a14="http://schemas.microsoft.com/office/drawing/2010/main" xmlns:a16="http://schemas.microsoft.com/office/drawing/2014/main" id="{9027604D-98C0-49A1-B959-5BBBAED09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3525" y="1820174"/>
            <a:ext cx="8859328" cy="4413715"/>
          </a:xfrm>
        </p:spPr>
        <p:txBody>
          <a:bodyPr/>
          <a:lstStyle/>
          <a:p>
            <a:pPr algn="just"/>
            <a:endParaRPr lang="en-US" sz="22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Sử dụng animation, sound nhiều hơn</a:t>
            </a:r>
          </a:p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Mở rộng game từ 2 người trở lên</a:t>
            </a:r>
          </a:p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Người chơi có thể chọn làm Dealer hoặc Player thường</a:t>
            </a:r>
          </a:p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 luật tính điểm phức tạp hơn </a:t>
            </a:r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794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7AF057-0603-4C40-AE32-947CBFEDD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8695" y="3289673"/>
            <a:ext cx="8968446" cy="1280890"/>
          </a:xfrm>
        </p:spPr>
        <p:txBody>
          <a:bodyPr>
            <a:normAutofit/>
          </a:bodyPr>
          <a:lstStyle/>
          <a:p>
            <a:r>
              <a:rPr lang="en-US" sz="5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Thanks for watching!</a:t>
            </a:r>
            <a:endParaRPr lang="en-US" sz="5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AC5966B-D403-477A-8C2F-818998CD8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Nội dung</a:t>
            </a:r>
            <a:endParaRPr lang="vi-VN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8B69537-FF93-462E-A3F7-1444F1044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Giới thiệu về game</a:t>
            </a:r>
          </a:p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Các công cụ sử dụng</a:t>
            </a:r>
          </a:p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Nội dung game</a:t>
            </a:r>
          </a:p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Những khó khăn</a:t>
            </a:r>
          </a:p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 Mở rộng</a:t>
            </a:r>
            <a:endParaRPr lang="vi-VN" sz="2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57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7AF057-0603-4C40-AE32-947CBFED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Giới thiệu </a:t>
            </a:r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về game</a:t>
            </a:r>
            <a:endParaRPr lang="vi-VN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mc="http://schemas.openxmlformats.org/markup-compatibility/2006" xmlns:a14="http://schemas.microsoft.com/office/drawing/2010/main" xmlns:a16="http://schemas.microsoft.com/office/drawing/2014/main" id="{9027604D-98C0-49A1-B959-5BBBAED09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3525" y="1820174"/>
            <a:ext cx="8859328" cy="4413715"/>
          </a:xfrm>
        </p:spPr>
        <p:txBody>
          <a:bodyPr/>
          <a:lstStyle/>
          <a:p>
            <a:pPr marL="0" indent="0" algn="just">
              <a:buNone/>
            </a:pPr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Ý tưởng:</a:t>
            </a:r>
          </a:p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Đây là trò chơi khá phổ biến ở các casino trên thế giới</a:t>
            </a:r>
          </a:p>
          <a:p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Ở Việt Nam, rất phổ biến ở miền Trung, miền Nam</a:t>
            </a:r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182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7AF057-0603-4C40-AE32-947CBFED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Giới thiệu </a:t>
            </a:r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về game</a:t>
            </a:r>
            <a:endParaRPr lang="vi-VN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mc="http://schemas.openxmlformats.org/markup-compatibility/2006" xmlns:a14="http://schemas.microsoft.com/office/drawing/2010/main" xmlns:a16="http://schemas.microsoft.com/office/drawing/2014/main" id="{9027604D-98C0-49A1-B959-5BBBAED09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3525" y="1820174"/>
            <a:ext cx="8859328" cy="4413715"/>
          </a:xfrm>
        </p:spPr>
        <p:txBody>
          <a:bodyPr/>
          <a:lstStyle/>
          <a:p>
            <a:pPr marL="0" indent="0" algn="just">
              <a:buNone/>
            </a:pPr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Luật chơi:</a:t>
            </a:r>
          </a:p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Chơi bài tính điểm</a:t>
            </a:r>
          </a:p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Chơi từ 2 người trở lên, trong đó có một người làm cái (dealer)</a:t>
            </a:r>
          </a:p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Người chơi chỉ thua khi thua dealer</a:t>
            </a:r>
          </a:p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Khi bắt đầu, mỗi người được chia 2 lá bài, lần lượt mỗi người sẽ bốc bài cho đến khi đủ ít nhất 16 điểm. Điểm cao nhất là 21.</a:t>
            </a:r>
          </a:p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Quân Át được tính 1 điểm, 10 điểm hoặc 11 điểm tùy vào người chơi</a:t>
            </a:r>
          </a:p>
          <a:p>
            <a:pPr algn="just"/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Một lá 10 (hoặc J, Q, K) và một lá Át =&gt; Blackjack</a:t>
            </a:r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630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7AF057-0603-4C40-AE32-947CBFED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Các công cụ sử dụng</a:t>
            </a:r>
            <a:endParaRPr lang="vi-VN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mc="http://schemas.openxmlformats.org/markup-compatibility/2006" xmlns:a14="http://schemas.microsoft.com/office/drawing/2010/main" xmlns:a16="http://schemas.microsoft.com/office/drawing/2014/main" id="{9027604D-98C0-49A1-B959-5BBBAED09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3525" y="1820174"/>
            <a:ext cx="8859328" cy="4413715"/>
          </a:xfrm>
        </p:spPr>
        <p:txBody>
          <a:bodyPr/>
          <a:lstStyle/>
          <a:p>
            <a:pPr marL="0" indent="0" algn="just">
              <a:buNone/>
            </a:pPr>
            <a:r>
              <a:rPr lang="en-US" sz="22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Framework, công cụ được giới thiệu trong quá trình đào tạo</a:t>
            </a:r>
            <a:endParaRPr lang="en-US" sz="2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81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7AF057-0603-4C40-AE32-947CBFED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Nội dung game</a:t>
            </a:r>
            <a:endParaRPr lang="vi-VN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327" y="1811547"/>
            <a:ext cx="7566810" cy="464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229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7AF057-0603-4C40-AE32-947CBFED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Nội dung game</a:t>
            </a:r>
            <a:endParaRPr lang="vi-VN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012" y="1680713"/>
            <a:ext cx="7491354" cy="458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271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7AF057-0603-4C40-AE32-947CBFED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Nội dung game</a:t>
            </a:r>
            <a:endParaRPr lang="vi-VN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877" y="1552754"/>
            <a:ext cx="7828641" cy="480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12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87AF057-0603-4C40-AE32-947CBFEDD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smtClean="0">
                <a:latin typeface="Arial" panose="020B0604020202020204" pitchFamily="34" charset="0"/>
                <a:cs typeface="Arial" panose="020B0604020202020204" pitchFamily="34" charset="0"/>
              </a:rPr>
              <a:t>Nội dung game</a:t>
            </a:r>
            <a:endParaRPr lang="vi-VN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6446" y="1639018"/>
            <a:ext cx="8342890" cy="514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33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D73DF96024544FA79FDC867D1BABB3" ma:contentTypeVersion="6" ma:contentTypeDescription="Create a new document." ma:contentTypeScope="" ma:versionID="ff8b47769b968dd89f55aed94ba1f1dd">
  <xsd:schema xmlns:xsd="http://www.w3.org/2001/XMLSchema" xmlns:xs="http://www.w3.org/2001/XMLSchema" xmlns:p="http://schemas.microsoft.com/office/2006/metadata/properties" xmlns:ns3="c2789afe-e671-4f33-b609-81accfcf5258" targetNamespace="http://schemas.microsoft.com/office/2006/metadata/properties" ma:root="true" ma:fieldsID="c43d6e709c07ba54354d87f627f9fced" ns3:_="">
    <xsd:import namespace="c2789afe-e671-4f33-b609-81accfcf525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789afe-e671-4f33-b609-81accfcf52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C58EF25-A2CD-415C-9407-0E6641DCE8C7}">
  <ds:schemaRefs>
    <ds:schemaRef ds:uri="c2789afe-e671-4f33-b609-81accfcf5258"/>
    <ds:schemaRef ds:uri="http://www.w3.org/XML/1998/namespace"/>
    <ds:schemaRef ds:uri="http://purl.org/dc/elements/1.1/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39341BA-7F8E-4259-B737-7C40801C95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789afe-e671-4f33-b609-81accfcf52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4C9FF99-0D7F-4704-A1B3-F81C42CABB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2573</TotalTime>
  <Words>287</Words>
  <Application>Microsoft Office PowerPoint</Application>
  <PresentationFormat>Widescreen</PresentationFormat>
  <Paragraphs>53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Times New Roman</vt:lpstr>
      <vt:lpstr>Wingdings 3</vt:lpstr>
      <vt:lpstr>Wisp</vt:lpstr>
      <vt:lpstr>PowerPoint Presentation</vt:lpstr>
      <vt:lpstr>Nội dung</vt:lpstr>
      <vt:lpstr>Giới thiệu về game</vt:lpstr>
      <vt:lpstr>Giới thiệu về game</vt:lpstr>
      <vt:lpstr>Các công cụ sử dụng</vt:lpstr>
      <vt:lpstr>Nội dung game</vt:lpstr>
      <vt:lpstr>Nội dung game</vt:lpstr>
      <vt:lpstr>Nội dung game</vt:lpstr>
      <vt:lpstr>Nội dung game</vt:lpstr>
      <vt:lpstr>Những khó khăn</vt:lpstr>
      <vt:lpstr>Những khó khăn</vt:lpstr>
      <vt:lpstr>Mở rộng</vt:lpstr>
      <vt:lpstr>Thanks for watching!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IDPC-DU NODES</dc:title>
  <dc:creator>PHAM THI MINH CHAU 20183486</dc:creator>
  <cp:lastModifiedBy>Microsoft account</cp:lastModifiedBy>
  <cp:revision>85</cp:revision>
  <dcterms:created xsi:type="dcterms:W3CDTF">2020-11-04T01:30:43Z</dcterms:created>
  <dcterms:modified xsi:type="dcterms:W3CDTF">2021-04-07T21:45:54Z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0x0101007CD73DF96024544FA79FDC867D1BABB3</vt:lpwstr>
  </property>
</Properties>
</file>

<file path=docProps/thumbnail.jpeg>
</file>